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Roboto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</TotalTime>
  <Words>942</Words>
  <Application>Microsoft Office PowerPoint</Application>
  <PresentationFormat>On-screen Show (16:9)</PresentationFormat>
  <Paragraphs>209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Roboto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14</cp:revision>
  <dcterms:modified xsi:type="dcterms:W3CDTF">2021-12-31T14:04:46Z</dcterms:modified>
</cp:coreProperties>
</file>